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  <p:sldMasterId id="2147483919" r:id="rId2"/>
    <p:sldMasterId id="2147483912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7" r:id="rId5"/>
    <p:sldId id="263" r:id="rId6"/>
    <p:sldId id="261" r:id="rId7"/>
    <p:sldId id="262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1">
          <p15:clr>
            <a:srgbClr val="A4A3A4"/>
          </p15:clr>
        </p15:guide>
        <p15:guide id="2" orient="horz" pos="348">
          <p15:clr>
            <a:srgbClr val="A4A3A4"/>
          </p15:clr>
        </p15:guide>
        <p15:guide id="3" orient="horz" pos="2016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4621" autoAdjust="0"/>
  </p:normalViewPr>
  <p:slideViewPr>
    <p:cSldViewPr>
      <p:cViewPr varScale="1">
        <p:scale>
          <a:sx n="159" d="100"/>
          <a:sy n="159" d="100"/>
        </p:scale>
        <p:origin x="280" y="184"/>
      </p:cViewPr>
      <p:guideLst>
        <p:guide orient="horz" pos="791"/>
        <p:guide orient="horz" pos="348"/>
        <p:guide orient="horz" pos="2016"/>
        <p:guide orient="horz" pos="16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4DD64-9594-E745-8FAD-F075691F60FB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C3CB6-6000-1448-8361-E9210E8B3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01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FB3C-C903-4D5B-A4AE-2BA6FDA5EDC9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3B44F-4103-4C8D-A366-BEC57D4C7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3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045494"/>
            <a:ext cx="8305800" cy="54530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2952750"/>
            <a:ext cx="8305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IF NECESSARY</a:t>
            </a:r>
            <a:endParaRPr lang="en-US" dirty="0"/>
          </a:p>
        </p:txBody>
      </p:sp>
      <p:pic>
        <p:nvPicPr>
          <p:cNvPr id="6" name="Picture 5" descr="SEU_Master_Horizontal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88356"/>
            <a:ext cx="2274051" cy="3836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2 Photo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570413" y="552450"/>
            <a:ext cx="4083303" cy="63885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400" b="1" baseline="0">
                <a:solidFill>
                  <a:srgbClr val="002566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0413" y="1789113"/>
            <a:ext cx="4083303" cy="2560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191919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Crop your photos to the size shown here and leave a small white margin between them. You can use photos from the University Photo Collection at </a:t>
            </a:r>
            <a:br>
              <a:rPr lang="en-US" dirty="0" smtClean="0"/>
            </a:br>
            <a:r>
              <a:rPr lang="en-US" dirty="0" err="1" smtClean="0"/>
              <a:t>stedwards.edu</a:t>
            </a:r>
            <a:r>
              <a:rPr lang="en-US" dirty="0" smtClean="0"/>
              <a:t>/brand.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4118944" cy="2560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582862"/>
            <a:ext cx="4118944" cy="2560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4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2 Photo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05630" y="552450"/>
            <a:ext cx="4083303" cy="63885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400" b="1" baseline="0">
                <a:solidFill>
                  <a:srgbClr val="002566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5630" y="1789113"/>
            <a:ext cx="4083303" cy="2560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191919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Crop your photos to the size shown here and leave a small white margin between them. You can use photos from the University Photo Collection at </a:t>
            </a:r>
            <a:br>
              <a:rPr lang="en-US" dirty="0" smtClean="0"/>
            </a:br>
            <a:r>
              <a:rPr lang="en-US" dirty="0" err="1" smtClean="0"/>
              <a:t>stedwards.edu</a:t>
            </a:r>
            <a:r>
              <a:rPr lang="en-US" dirty="0" smtClean="0"/>
              <a:t>/brand.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025056" y="0"/>
            <a:ext cx="4118944" cy="2560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025056" y="2582862"/>
            <a:ext cx="4118944" cy="2560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6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045494"/>
            <a:ext cx="8305800" cy="54530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 descr="SEU_Master_Horizontal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88356"/>
            <a:ext cx="2274051" cy="3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5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477000" cy="318135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7F7F7F"/>
                </a:solidFill>
              </a:defRPr>
            </a:lvl1pPr>
          </a:lstStyle>
          <a:p>
            <a:pPr marL="0" indent="0">
              <a:buNone/>
            </a:pPr>
            <a:r>
              <a:rPr lang="en-US" sz="2400" dirty="0" smtClean="0"/>
              <a:t>Click here to insert photo</a:t>
            </a:r>
            <a:br>
              <a:rPr lang="en-US" sz="2400" dirty="0" smtClean="0"/>
            </a:br>
            <a:r>
              <a:rPr lang="en-US" sz="2400" dirty="0" smtClean="0"/>
              <a:t>and send to back so blue shape</a:t>
            </a:r>
            <a:br>
              <a:rPr lang="en-US" sz="2400" dirty="0" smtClean="0"/>
            </a:br>
            <a:r>
              <a:rPr lang="en-US" sz="2400" dirty="0" smtClean="0"/>
              <a:t>is on top of photo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457200" y="3638550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en-US" sz="3400" b="1" dirty="0" smtClean="0">
                <a:solidFill>
                  <a:srgbClr val="002566"/>
                </a:solidFill>
                <a:latin typeface="Helvetica"/>
                <a:cs typeface="Helvetica"/>
              </a:rPr>
              <a:t>Click to Add Section Title</a:t>
            </a:r>
            <a:r>
              <a:rPr lang="en-US" sz="3400" b="1" baseline="0" dirty="0" smtClean="0">
                <a:solidFill>
                  <a:srgbClr val="002566"/>
                </a:solidFill>
                <a:latin typeface="Helvetica"/>
                <a:cs typeface="Helvetica"/>
              </a:rPr>
              <a:t> 34pt Helvetica Bold</a:t>
            </a:r>
            <a:endParaRPr lang="en-US" sz="3400" b="1" dirty="0">
              <a:solidFill>
                <a:srgbClr val="002566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2863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: 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5245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400"/>
            </a:lvl1pPr>
          </a:lstStyle>
          <a:p>
            <a:r>
              <a:rPr lang="en-US" dirty="0" smtClean="0"/>
              <a:t>Click to Add Title 34pt Helvetica 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89113"/>
            <a:ext cx="8229600" cy="278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add body copy in sentence format, 24pt Helvetica.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89113"/>
            <a:ext cx="8229600" cy="27828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add first level bullet points, 24pt Helvetica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5245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400"/>
            </a:lvl1pPr>
          </a:lstStyle>
          <a:p>
            <a:r>
              <a:rPr lang="en-US" dirty="0" smtClean="0"/>
              <a:t>Click to Add Title 34pt Helvetica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7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89113"/>
            <a:ext cx="4038600" cy="2782887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bullet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89113"/>
            <a:ext cx="4038600" cy="27828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bullet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5245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400"/>
            </a:lvl1pPr>
          </a:lstStyle>
          <a:p>
            <a:r>
              <a:rPr lang="en-US" dirty="0" smtClean="0"/>
              <a:t>Click to Add Title 34pt Helvetica Bold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: 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558800"/>
            <a:ext cx="4040188" cy="8227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789113"/>
            <a:ext cx="4040188" cy="2782887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first level bullet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558800"/>
            <a:ext cx="4041774" cy="8227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789113"/>
            <a:ext cx="4041775" cy="27828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first level bullet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5245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400"/>
            </a:lvl1pPr>
          </a:lstStyle>
          <a:p>
            <a:r>
              <a:rPr lang="en-US" dirty="0" smtClean="0"/>
              <a:t>Click to Add Title 34pt Helvetica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7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47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Relationship Id="rId3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theme" Target="../theme/theme3.xml"/><Relationship Id="rId10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-br_stedwardsblu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9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6477000" cy="3181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unkyshap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59" y="0"/>
            <a:ext cx="4236141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5400000" flipH="1">
            <a:off x="282575" y="4289424"/>
            <a:ext cx="577849" cy="1143000"/>
          </a:xfrm>
          <a:prstGeom prst="rtTriangle">
            <a:avLst/>
          </a:prstGeom>
          <a:solidFill>
            <a:srgbClr val="002566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EU_Master_Horizontal_blue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705350"/>
            <a:ext cx="1447800" cy="24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2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914" r:id="rId2"/>
    <p:sldLayoutId id="2147483885" r:id="rId3"/>
    <p:sldLayoutId id="2147483886" r:id="rId4"/>
    <p:sldLayoutId id="2147483915" r:id="rId5"/>
    <p:sldLayoutId id="2147483918" r:id="rId6"/>
    <p:sldLayoutId id="2147483916" r:id="rId7"/>
    <p:sldLayoutId id="2147483917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2566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SEU Event Pass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Attendance Tracking and Student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824" y="1276350"/>
            <a:ext cx="4953000" cy="2782887"/>
          </a:xfrm>
        </p:spPr>
        <p:txBody>
          <a:bodyPr/>
          <a:lstStyle/>
          <a:p>
            <a:r>
              <a:rPr lang="en-US" dirty="0" smtClean="0"/>
              <a:t>Download </a:t>
            </a:r>
            <a:r>
              <a:rPr lang="en-US" b="1" dirty="0" smtClean="0"/>
              <a:t>Campus Labs Event Check-In app </a:t>
            </a:r>
            <a:r>
              <a:rPr lang="en-US" dirty="0" smtClean="0"/>
              <a:t>in your app store</a:t>
            </a:r>
          </a:p>
          <a:p>
            <a:r>
              <a:rPr lang="en-US" dirty="0" smtClean="0"/>
              <a:t>Input the Access Code for your event</a:t>
            </a:r>
          </a:p>
          <a:p>
            <a:r>
              <a:rPr lang="en-US" dirty="0" smtClean="0"/>
              <a:t>Sign into Collegiate Link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Campus Labs Check In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2" y="1248335"/>
            <a:ext cx="3593747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824" y="1276350"/>
            <a:ext cx="4953000" cy="2782887"/>
          </a:xfrm>
        </p:spPr>
        <p:txBody>
          <a:bodyPr/>
          <a:lstStyle/>
          <a:p>
            <a:r>
              <a:rPr lang="en-US" dirty="0" smtClean="0"/>
              <a:t>Tap “Start Scanning” and your’ ready to Scan</a:t>
            </a:r>
          </a:p>
          <a:p>
            <a:r>
              <a:rPr lang="en-US" dirty="0" smtClean="0"/>
              <a:t>Place the scanner above an SEU Event Pass</a:t>
            </a:r>
          </a:p>
          <a:p>
            <a:r>
              <a:rPr lang="en-US" dirty="0" smtClean="0"/>
              <a:t>Make sure to select Check In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Campus Labs Check In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2" y="1248335"/>
            <a:ext cx="3593747" cy="31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824" y="1276350"/>
            <a:ext cx="4953000" cy="2782887"/>
          </a:xfrm>
        </p:spPr>
        <p:txBody>
          <a:bodyPr/>
          <a:lstStyle/>
          <a:p>
            <a:r>
              <a:rPr lang="en-US" dirty="0" smtClean="0"/>
              <a:t>If you come across an attendee with No Pass, select Look Up</a:t>
            </a:r>
          </a:p>
          <a:p>
            <a:r>
              <a:rPr lang="en-US" dirty="0" smtClean="0"/>
              <a:t>Search for attendee by the name listed with the registrar or by campus email</a:t>
            </a:r>
          </a:p>
          <a:p>
            <a:r>
              <a:rPr lang="en-US" dirty="0" smtClean="0"/>
              <a:t>Make sure to select Check In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Campus Labs Check In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2" y="1248335"/>
            <a:ext cx="3593746" cy="31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824" y="1276350"/>
            <a:ext cx="4953000" cy="2782887"/>
          </a:xfrm>
        </p:spPr>
        <p:txBody>
          <a:bodyPr/>
          <a:lstStyle/>
          <a:p>
            <a:r>
              <a:rPr lang="en-US" dirty="0" smtClean="0"/>
              <a:t>Any point you can view attendee list</a:t>
            </a:r>
          </a:p>
          <a:p>
            <a:r>
              <a:rPr lang="en-US" dirty="0" smtClean="0"/>
              <a:t>Click Attendees to view real time attendance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Campus Labs Check In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2" y="1248335"/>
            <a:ext cx="3593746" cy="318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SEU Event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Attendance Tracking in Collegiate Link thru SEU Event Pass and the Campus Labs Check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Real Time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Campus Email Export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Mobile Device Friendly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SEU Event Pass</a:t>
            </a:r>
          </a:p>
          <a:p>
            <a:pPr lvl="1"/>
            <a:r>
              <a:rPr lang="en-US" dirty="0" smtClean="0"/>
              <a:t>Every student has a unique pass available in Collegiate Link</a:t>
            </a:r>
          </a:p>
          <a:p>
            <a:r>
              <a:rPr lang="en-US" dirty="0" smtClean="0"/>
              <a:t>Campus Labs Check In App</a:t>
            </a:r>
          </a:p>
          <a:p>
            <a:pPr lvl="1"/>
            <a:r>
              <a:rPr lang="en-US" dirty="0" smtClean="0"/>
              <a:t>Available in the app store</a:t>
            </a:r>
          </a:p>
          <a:p>
            <a:pPr lvl="1"/>
            <a:r>
              <a:rPr lang="en-US" dirty="0" smtClean="0"/>
              <a:t>Used to scan SEU Event Passes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items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8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b="644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86150"/>
            <a:ext cx="8229600" cy="857250"/>
          </a:xfrm>
        </p:spPr>
        <p:txBody>
          <a:bodyPr/>
          <a:lstStyle/>
          <a:p>
            <a:r>
              <a:rPr lang="en-US" sz="3400" b="1" dirty="0" smtClean="0">
                <a:solidFill>
                  <a:schemeClr val="tx2"/>
                </a:solidFill>
                <a:latin typeface="Helvetica"/>
                <a:cs typeface="Helvetica"/>
              </a:rPr>
              <a:t>Accessing SEU Event Pass</a:t>
            </a:r>
            <a:endParaRPr lang="en-US" sz="3400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funkysha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59" y="0"/>
            <a:ext cx="4236141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mobile device, open </a:t>
            </a:r>
            <a:r>
              <a:rPr lang="en-US" dirty="0" err="1" smtClean="0"/>
              <a:t>MyHilltop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MyHilltop</a:t>
            </a:r>
            <a:r>
              <a:rPr lang="en-US" dirty="0" smtClean="0"/>
              <a:t>, search for Collegiate Link</a:t>
            </a:r>
          </a:p>
          <a:p>
            <a:r>
              <a:rPr lang="en-US" dirty="0" smtClean="0"/>
              <a:t>Sign into Collegiate Link, click on your profile</a:t>
            </a:r>
          </a:p>
          <a:p>
            <a:r>
              <a:rPr lang="en-US" dirty="0" smtClean="0"/>
              <a:t>Click on Event Pass, save to your phone wallet or screen shot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SEU Event 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1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SEU Event Pass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24340"/>
            <a:ext cx="4190483" cy="3709609"/>
          </a:xfrm>
        </p:spPr>
      </p:pic>
    </p:spTree>
    <p:extLst>
      <p:ext uri="{BB962C8B-B14F-4D97-AF65-F5344CB8AC3E}">
        <p14:creationId xmlns:p14="http://schemas.microsoft.com/office/powerpoint/2010/main" val="22770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b="644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86150"/>
            <a:ext cx="8229600" cy="857250"/>
          </a:xfrm>
        </p:spPr>
        <p:txBody>
          <a:bodyPr/>
          <a:lstStyle/>
          <a:p>
            <a:r>
              <a:rPr lang="en-US" sz="3400" b="1" dirty="0" smtClean="0">
                <a:solidFill>
                  <a:schemeClr val="tx2"/>
                </a:solidFill>
                <a:latin typeface="Helvetica"/>
                <a:cs typeface="Helvetica"/>
              </a:rPr>
              <a:t>Using Campus Labs Check In App</a:t>
            </a:r>
            <a:endParaRPr lang="en-US" sz="3400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funkysha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59" y="0"/>
            <a:ext cx="4236141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6351"/>
            <a:ext cx="8229600" cy="3295650"/>
          </a:xfrm>
        </p:spPr>
        <p:txBody>
          <a:bodyPr/>
          <a:lstStyle/>
          <a:p>
            <a:r>
              <a:rPr lang="en-US" dirty="0" smtClean="0"/>
              <a:t>Event tracking with the Campus Labs Check In App requires an approved event in Collegiate Link</a:t>
            </a:r>
          </a:p>
          <a:p>
            <a:r>
              <a:rPr lang="en-US" dirty="0" smtClean="0"/>
              <a:t>Each approved event generates a unique Access Code</a:t>
            </a:r>
          </a:p>
          <a:p>
            <a:r>
              <a:rPr lang="en-US" dirty="0" smtClean="0"/>
              <a:t>Each access code is entered in the Campus Labs Check In App to link the scanner with the Event.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Campus Labs Check In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6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3950"/>
            <a:ext cx="7467600" cy="3581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Campus Labs Check In App</a:t>
            </a:r>
          </a:p>
        </p:txBody>
      </p:sp>
    </p:spTree>
    <p:extLst>
      <p:ext uri="{BB962C8B-B14F-4D97-AF65-F5344CB8AC3E}">
        <p14:creationId xmlns:p14="http://schemas.microsoft.com/office/powerpoint/2010/main" val="13559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SEU Color Palette">
      <a:dk1>
        <a:srgbClr val="191919"/>
      </a:dk1>
      <a:lt1>
        <a:sysClr val="window" lastClr="FFFFFF"/>
      </a:lt1>
      <a:dk2>
        <a:srgbClr val="002566"/>
      </a:dk2>
      <a:lt2>
        <a:srgbClr val="E6E6E6"/>
      </a:lt2>
      <a:accent1>
        <a:srgbClr val="998F4D"/>
      </a:accent1>
      <a:accent2>
        <a:srgbClr val="C30F2A"/>
      </a:accent2>
      <a:accent3>
        <a:srgbClr val="A0C9EC"/>
      </a:accent3>
      <a:accent4>
        <a:srgbClr val="5EB65E"/>
      </a:accent4>
      <a:accent5>
        <a:srgbClr val="C7CD42"/>
      </a:accent5>
      <a:accent6>
        <a:srgbClr val="A2C8C5"/>
      </a:accent6>
      <a:hlink>
        <a:srgbClr val="4E8496"/>
      </a:hlink>
      <a:folHlink>
        <a:srgbClr val="4E8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 Master">
  <a:themeElements>
    <a:clrScheme name="SEU Color Palette">
      <a:dk1>
        <a:srgbClr val="191919"/>
      </a:dk1>
      <a:lt1>
        <a:sysClr val="window" lastClr="FFFFFF"/>
      </a:lt1>
      <a:dk2>
        <a:srgbClr val="002566"/>
      </a:dk2>
      <a:lt2>
        <a:srgbClr val="E6E6E6"/>
      </a:lt2>
      <a:accent1>
        <a:srgbClr val="998F4D"/>
      </a:accent1>
      <a:accent2>
        <a:srgbClr val="C30F2A"/>
      </a:accent2>
      <a:accent3>
        <a:srgbClr val="A0C9EC"/>
      </a:accent3>
      <a:accent4>
        <a:srgbClr val="5EB65E"/>
      </a:accent4>
      <a:accent5>
        <a:srgbClr val="C7CD42"/>
      </a:accent5>
      <a:accent6>
        <a:srgbClr val="A2C8C5"/>
      </a:accent6>
      <a:hlink>
        <a:srgbClr val="4E8496"/>
      </a:hlink>
      <a:folHlink>
        <a:srgbClr val="4E8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Master Slide">
  <a:themeElements>
    <a:clrScheme name="SEU Color Palette">
      <a:dk1>
        <a:srgbClr val="191919"/>
      </a:dk1>
      <a:lt1>
        <a:sysClr val="window" lastClr="FFFFFF"/>
      </a:lt1>
      <a:dk2>
        <a:srgbClr val="002566"/>
      </a:dk2>
      <a:lt2>
        <a:srgbClr val="E6E6E6"/>
      </a:lt2>
      <a:accent1>
        <a:srgbClr val="998F4D"/>
      </a:accent1>
      <a:accent2>
        <a:srgbClr val="C30F2A"/>
      </a:accent2>
      <a:accent3>
        <a:srgbClr val="A0C9EC"/>
      </a:accent3>
      <a:accent4>
        <a:srgbClr val="5EB65E"/>
      </a:accent4>
      <a:accent5>
        <a:srgbClr val="C7CD42"/>
      </a:accent5>
      <a:accent6>
        <a:srgbClr val="A2C8C5"/>
      </a:accent6>
      <a:hlink>
        <a:srgbClr val="4E8496"/>
      </a:hlink>
      <a:folHlink>
        <a:srgbClr val="4E8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8308</TotalTime>
  <Words>294</Words>
  <Application>Microsoft Macintosh PowerPoint</Application>
  <PresentationFormat>On-screen Show (16:9)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Title</vt:lpstr>
      <vt:lpstr>Divider Master</vt:lpstr>
      <vt:lpstr>Content Master Slide</vt:lpstr>
      <vt:lpstr>SEU Event Pass</vt:lpstr>
      <vt:lpstr>SEU Event Pass</vt:lpstr>
      <vt:lpstr>Two items need</vt:lpstr>
      <vt:lpstr>Accessing SEU Event Pass</vt:lpstr>
      <vt:lpstr>Accessing SEU Event Pass</vt:lpstr>
      <vt:lpstr>Accessing SEU Event Pass</vt:lpstr>
      <vt:lpstr>Using Campus Labs Check In App</vt:lpstr>
      <vt:lpstr>Using Campus Labs Check In App</vt:lpstr>
      <vt:lpstr>Using Campus Labs Check In App</vt:lpstr>
      <vt:lpstr>Using Campus Labs Check In App</vt:lpstr>
      <vt:lpstr>Using Campus Labs Check In App</vt:lpstr>
      <vt:lpstr>Using Campus Labs Check In App</vt:lpstr>
      <vt:lpstr>Using Campus Labs Check In App</vt:lpstr>
    </vt:vector>
  </TitlesOfParts>
  <Company> 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your Brand House in Order</dc:title>
  <dc:creator>Carey J. Mays</dc:creator>
  <cp:lastModifiedBy>Amanda Mintz</cp:lastModifiedBy>
  <cp:revision>204</cp:revision>
  <cp:lastPrinted>2012-04-04T19:12:59Z</cp:lastPrinted>
  <dcterms:created xsi:type="dcterms:W3CDTF">2011-02-25T22:31:42Z</dcterms:created>
  <dcterms:modified xsi:type="dcterms:W3CDTF">2017-10-12T15:55:27Z</dcterms:modified>
</cp:coreProperties>
</file>